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3"/>
  </p:notesMasterIdLst>
  <p:handoutMasterIdLst>
    <p:handoutMasterId r:id="rId14"/>
  </p:handoutMasterIdLst>
  <p:sldIdLst>
    <p:sldId id="257" r:id="rId5"/>
    <p:sldId id="389" r:id="rId6"/>
    <p:sldId id="392" r:id="rId7"/>
    <p:sldId id="394" r:id="rId8"/>
    <p:sldId id="395" r:id="rId9"/>
    <p:sldId id="397" r:id="rId10"/>
    <p:sldId id="393" r:id="rId11"/>
    <p:sldId id="39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3725" autoAdjust="0"/>
  </p:normalViewPr>
  <p:slideViewPr>
    <p:cSldViewPr snapToGrid="0">
      <p:cViewPr>
        <p:scale>
          <a:sx n="125" d="100"/>
          <a:sy n="125" d="100"/>
        </p:scale>
        <p:origin x="930" y="88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jp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Oval 1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 descr="A cartoon of a child&#10;&#10;Description automatically generated with low confidence">
            <a:extLst>
              <a:ext uri="{FF2B5EF4-FFF2-40B4-BE49-F238E27FC236}">
                <a16:creationId xmlns:a16="http://schemas.microsoft.com/office/drawing/2014/main" id="{CC91E660-4D81-5F78-F887-61C9386712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316"/>
          <a:stretch/>
        </p:blipFill>
        <p:spPr>
          <a:xfrm>
            <a:off x="20" y="-10937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332287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75613" y="549275"/>
            <a:ext cx="3565524" cy="288717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Discord Bot Suguha Kirigaya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75613" y="3518848"/>
            <a:ext cx="3728778" cy="2523817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</a:pPr>
            <a:r>
              <a:rPr lang="en-US" kern="1200" dirty="0">
                <a:latin typeface="+mn-lt"/>
                <a:ea typeface="+mn-ea"/>
                <a:cs typeface="+mn-cs"/>
              </a:rPr>
              <a:t>Mario Weilenmann &amp; Marvin Huber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/>
          <a:lstStyle/>
          <a:p>
            <a:r>
              <a:rPr lang="en-US" dirty="0"/>
              <a:t>Idee / Discord</a:t>
            </a:r>
          </a:p>
          <a:p>
            <a:r>
              <a:rPr lang="en-US" dirty="0"/>
              <a:t>Features</a:t>
            </a:r>
          </a:p>
          <a:p>
            <a:r>
              <a:rPr lang="en-US" dirty="0" err="1"/>
              <a:t>Infrastruktur</a:t>
            </a:r>
            <a:r>
              <a:rPr lang="en-US" dirty="0"/>
              <a:t> </a:t>
            </a:r>
          </a:p>
          <a:p>
            <a:r>
              <a:rPr lang="en-US" dirty="0" err="1"/>
              <a:t>Technische</a:t>
            </a:r>
            <a:r>
              <a:rPr lang="en-US" dirty="0"/>
              <a:t> </a:t>
            </a:r>
            <a:r>
              <a:rPr lang="en-US" dirty="0" err="1"/>
              <a:t>Implementierung</a:t>
            </a:r>
            <a:endParaRPr lang="en-US" dirty="0"/>
          </a:p>
          <a:p>
            <a:r>
              <a:rPr lang="en-US" dirty="0" err="1"/>
              <a:t>Fragen</a:t>
            </a:r>
            <a:endParaRPr lang="en-US" dirty="0"/>
          </a:p>
        </p:txBody>
      </p:sp>
      <p:pic>
        <p:nvPicPr>
          <p:cNvPr id="8" name="Picture Placeholder 7" descr="Digital Data">
            <a:extLst>
              <a:ext uri="{FF2B5EF4-FFF2-40B4-BE49-F238E27FC236}">
                <a16:creationId xmlns:a16="http://schemas.microsoft.com/office/drawing/2014/main" id="{06D2324F-3B7B-45EF-9584-C8EADD2C8C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928" y="1596771"/>
            <a:ext cx="3448558" cy="3448558"/>
          </a:xfrm>
        </p:spPr>
      </p:pic>
      <p:pic>
        <p:nvPicPr>
          <p:cNvPr id="10" name="Picture Placeholder 9" descr="Data Points 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8575" y="596392"/>
            <a:ext cx="2263776" cy="2263776"/>
          </a:xfrm>
        </p:spPr>
      </p:pic>
      <p:pic>
        <p:nvPicPr>
          <p:cNvPr id="12" name="Picture Placeholder 11" descr="Data Background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91612" y="3324733"/>
            <a:ext cx="2936876" cy="2936876"/>
          </a:xfr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915FE2C5-E66A-4405-B19E-2C5C546C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Freitag, September 23, 2022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01DF4D0-78BC-4C8C-9570-26F0B2254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AFC68198-4765-D9C0-4500-F938B210E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3" y="765801"/>
            <a:ext cx="3565524" cy="2384898"/>
          </a:xfrm>
        </p:spPr>
        <p:txBody>
          <a:bodyPr/>
          <a:lstStyle/>
          <a:p>
            <a:pPr algn="ctr"/>
            <a:r>
              <a:rPr lang="en-US" sz="8000" dirty="0"/>
              <a:t>Idee</a:t>
            </a:r>
            <a:endParaRPr lang="en-GB" sz="8000" dirty="0"/>
          </a:p>
        </p:txBody>
      </p:sp>
      <p:pic>
        <p:nvPicPr>
          <p:cNvPr id="16" name="Picture Placeholder 1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4D2A5FC-01B2-9558-E184-8B79F9BE46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753" r="5753"/>
          <a:stretch>
            <a:fillRect/>
          </a:stretch>
        </p:blipFill>
        <p:spPr>
          <a:xfrm>
            <a:off x="0" y="-196850"/>
            <a:ext cx="7467600" cy="685800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6BBC60-5B3A-77A9-5508-779A40664B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ctr"/>
            <a:r>
              <a:rPr lang="en-US" sz="3600" dirty="0"/>
              <a:t>Discord</a:t>
            </a:r>
            <a:endParaRPr lang="en-GB" sz="36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B11A51-8218-D83A-1222-6935FEF458A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07163"/>
            <a:ext cx="2628900" cy="153987"/>
          </a:xfrm>
        </p:spPr>
        <p:txBody>
          <a:bodyPr/>
          <a:lstStyle/>
          <a:p>
            <a:r>
              <a:rPr lang="en-US" dirty="0"/>
              <a:t>Freitag, September 23, 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43C60F-9CE8-4CAD-018C-716CCF97BE73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5813425" y="6507163"/>
            <a:ext cx="6378575" cy="153987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B1E0C5-BF74-9209-DE96-05677CD3B3D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499725" y="6507163"/>
            <a:ext cx="1692275" cy="153987"/>
          </a:xfrm>
        </p:spPr>
        <p:txBody>
          <a:bodyPr/>
          <a:lstStyle/>
          <a:p>
            <a:fld id="{DBA1B0FB-D917-4C8C-928F-313BD683BF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88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4CCCF37-7A98-A567-3701-DD62F41BD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Features</a:t>
            </a:r>
          </a:p>
        </p:txBody>
      </p:sp>
      <p:pic>
        <p:nvPicPr>
          <p:cNvPr id="33" name="Picture 32" descr="Icon&#10;&#10;Description automatically generated">
            <a:extLst>
              <a:ext uri="{FF2B5EF4-FFF2-40B4-BE49-F238E27FC236}">
                <a16:creationId xmlns:a16="http://schemas.microsoft.com/office/drawing/2014/main" id="{6696106F-D2B5-6DF9-38AC-02159FBFFA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6508749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88" name="Group 87">
            <a:extLst>
              <a:ext uri="{FF2B5EF4-FFF2-40B4-BE49-F238E27FC236}">
                <a16:creationId xmlns:a16="http://schemas.microsoft.com/office/drawing/2014/main" id="{73840CF4-F848-4FE0-AEA6-C9E806911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20950" y="549275"/>
            <a:ext cx="667802" cy="631474"/>
            <a:chOff x="10478914" y="1506691"/>
            <a:chExt cx="667802" cy="631474"/>
          </a:xfrm>
        </p:grpSpPr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4B46153-41DB-494F-9B08-EBCCF2728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7B6D42DA-2D84-4A50-A359-7A5C651B1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2" name="Oval 91">
            <a:extLst>
              <a:ext uri="{FF2B5EF4-FFF2-40B4-BE49-F238E27FC236}">
                <a16:creationId xmlns:a16="http://schemas.microsoft.com/office/drawing/2014/main" id="{94459D96-B947-4C7F-8BCA-915F8B07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2954" y="5171203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F061BC-9C52-8B16-663E-C8538CCD65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 dirty="0"/>
              <a:t>Freitag, September 23, 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C063E2-7FF7-F8E6-6E7C-41EB64DE5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endParaRPr lang="en-US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7654C2-E7ED-4469-E0DF-D4B921D07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676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15B3F4B-1E73-19EE-91DB-31C313BDA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Infrastruktur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60388B0-2CE7-186D-5D72-A9F4BB7EF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8" name="Picture Placeholder 17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3517049E-5448-B45C-C0DC-CC7A2F6D15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6574" b="6574"/>
          <a:stretch>
            <a:fillRect/>
          </a:stretch>
        </p:blipFill>
        <p:spPr/>
      </p:pic>
      <p:pic>
        <p:nvPicPr>
          <p:cNvPr id="14" name="Picture Placeholder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1DFDD0C6-6814-DBB2-35F7-EF7BCFAE116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2278" r="22278"/>
          <a:stretch>
            <a:fillRect/>
          </a:stretch>
        </p:blipFill>
        <p:spPr/>
      </p:pic>
      <p:pic>
        <p:nvPicPr>
          <p:cNvPr id="16" name="Picture Placeholder 15" descr="Icon&#10;&#10;Description automatically generated">
            <a:extLst>
              <a:ext uri="{FF2B5EF4-FFF2-40B4-BE49-F238E27FC236}">
                <a16:creationId xmlns:a16="http://schemas.microsoft.com/office/drawing/2014/main" id="{35B0E78F-E7B5-508E-61BC-F437294D33B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/>
          <a:stretch>
            <a:fillRect/>
          </a:stretch>
        </p:blipFill>
        <p:spPr/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52D87E-4BAF-B6E6-207F-31871EFC3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Freitag, September 23, 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41BD9-34FA-5327-1A84-5E35D5FA7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55047-7E1B-1A83-A043-F37918A03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86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Placeholder 35">
            <a:extLst>
              <a:ext uri="{FF2B5EF4-FFF2-40B4-BE49-F238E27FC236}">
                <a16:creationId xmlns:a16="http://schemas.microsoft.com/office/drawing/2014/main" id="{E148D435-2387-505B-4887-6B6B1BBE372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66" r="2366"/>
          <a:stretch/>
        </p:blipFill>
        <p:spPr/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978CB7-28FE-086F-91BB-51A7B51F1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Freitag, September 23, 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6744C8-2326-B439-45A7-88CA70249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750F9F-ADFE-D489-76AB-4AD1D78E8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D05625-F145-25B9-2829-87592BC0A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2648" y="3816724"/>
            <a:ext cx="6875556" cy="2690487"/>
          </a:xfrm>
        </p:spPr>
        <p:txBody>
          <a:bodyPr/>
          <a:lstStyle/>
          <a:p>
            <a:r>
              <a:rPr lang="en-US" dirty="0" err="1"/>
              <a:t>Technische</a:t>
            </a:r>
            <a:r>
              <a:rPr lang="en-US" dirty="0"/>
              <a:t> </a:t>
            </a:r>
            <a:r>
              <a:rPr lang="en-US" dirty="0" err="1"/>
              <a:t>Implementierung</a:t>
            </a:r>
            <a:br>
              <a:rPr lang="en-US" dirty="0"/>
            </a:br>
            <a:endParaRPr lang="en-GB" dirty="0"/>
          </a:p>
        </p:txBody>
      </p:sp>
      <p:sp>
        <p:nvSpPr>
          <p:cNvPr id="39" name="Subtitle 38">
            <a:extLst>
              <a:ext uri="{FF2B5EF4-FFF2-40B4-BE49-F238E27FC236}">
                <a16:creationId xmlns:a16="http://schemas.microsoft.com/office/drawing/2014/main" id="{90B59B45-1F10-9A00-840D-D47315AB34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7622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20E739F-5254-1CA0-85FB-45CB7799EA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Fragen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0B48EEED-AA62-D8D7-00B5-F6AF2698A1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269" r="-1" b="16852"/>
          <a:stretch/>
        </p:blipFill>
        <p:spPr>
          <a:xfrm>
            <a:off x="3535177" y="3232101"/>
            <a:ext cx="5632453" cy="3428999"/>
          </a:xfrm>
          <a:custGeom>
            <a:avLst/>
            <a:gdLst/>
            <a:ahLst/>
            <a:cxnLst/>
            <a:rect l="l" t="t" r="r" b="b"/>
            <a:pathLst>
              <a:path w="5632453" h="3428999">
                <a:moveTo>
                  <a:pt x="0" y="0"/>
                </a:moveTo>
                <a:lnTo>
                  <a:pt x="5632453" y="0"/>
                </a:lnTo>
                <a:lnTo>
                  <a:pt x="5632453" y="3428999"/>
                </a:lnTo>
                <a:lnTo>
                  <a:pt x="0" y="3428999"/>
                </a:lnTo>
                <a:close/>
              </a:path>
            </a:pathLst>
          </a:custGeom>
        </p:spPr>
      </p:pic>
      <p:grpSp>
        <p:nvGrpSpPr>
          <p:cNvPr id="63" name="Group 62">
            <a:extLst>
              <a:ext uri="{FF2B5EF4-FFF2-40B4-BE49-F238E27FC236}">
                <a16:creationId xmlns:a16="http://schemas.microsoft.com/office/drawing/2014/main" id="{819DC2A4-EB0C-4DA7-8B5B-4B1F4243A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1636" y="5457992"/>
            <a:ext cx="667802" cy="631474"/>
            <a:chOff x="10478914" y="1506691"/>
            <a:chExt cx="667802" cy="631474"/>
          </a:xfrm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3B1D6106-2FE2-43D2-9C05-B11DB97DD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5EA3FCD8-3C26-4FDE-89C6-D23C051A4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23" name="Picture 22" descr="Icon&#10;&#10;Description automatically generated">
            <a:extLst>
              <a:ext uri="{FF2B5EF4-FFF2-40B4-BE49-F238E27FC236}">
                <a16:creationId xmlns:a16="http://schemas.microsoft.com/office/drawing/2014/main" id="{D34711C2-2D60-B74F-1871-95D2256F23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26" r="-1" b="16500"/>
          <a:stretch/>
        </p:blipFill>
        <p:spPr>
          <a:xfrm rot="900027">
            <a:off x="5072351" y="-206397"/>
            <a:ext cx="5632453" cy="3428999"/>
          </a:xfrm>
          <a:custGeom>
            <a:avLst/>
            <a:gdLst/>
            <a:ahLst/>
            <a:cxnLst/>
            <a:rect l="l" t="t" r="r" b="b"/>
            <a:pathLst>
              <a:path w="5632453" h="3428999">
                <a:moveTo>
                  <a:pt x="0" y="0"/>
                </a:moveTo>
                <a:lnTo>
                  <a:pt x="5632453" y="0"/>
                </a:lnTo>
                <a:lnTo>
                  <a:pt x="5632453" y="3428999"/>
                </a:lnTo>
                <a:lnTo>
                  <a:pt x="0" y="3428999"/>
                </a:lnTo>
                <a:close/>
              </a:path>
            </a:pathLst>
          </a:cu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54A0DFFA-14D9-6864-0A83-77471F94A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</a:pPr>
            <a:endParaRPr lang="en-US" sz="2400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7286E5-9083-630D-893E-314F24D9F3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 dirty="0"/>
              <a:t>Freitag, September 23, 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2F2BA9-7D73-9F70-99AE-34E8AFF7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endParaRPr lang="en-US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95F37B-5DEF-7D9E-B781-719935A20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8731E4A4-E5F2-56D7-253F-7ACF554D0D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26" r="-1" b="16500"/>
          <a:stretch/>
        </p:blipFill>
        <p:spPr>
          <a:xfrm rot="20159872">
            <a:off x="1637690" y="-146165"/>
            <a:ext cx="5632453" cy="3428999"/>
          </a:xfrm>
          <a:custGeom>
            <a:avLst/>
            <a:gdLst/>
            <a:ahLst/>
            <a:cxnLst/>
            <a:rect l="l" t="t" r="r" b="b"/>
            <a:pathLst>
              <a:path w="5632453" h="3428999">
                <a:moveTo>
                  <a:pt x="0" y="0"/>
                </a:moveTo>
                <a:lnTo>
                  <a:pt x="5632453" y="0"/>
                </a:lnTo>
                <a:lnTo>
                  <a:pt x="5632453" y="3428999"/>
                </a:lnTo>
                <a:lnTo>
                  <a:pt x="0" y="34289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87130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01D7767-7279-D2CB-EDB0-EF865C439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1007165"/>
            <a:ext cx="3565524" cy="242928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Schluss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7F826630-9DDA-9B88-D8AC-8040E5552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569008"/>
            <a:ext cx="3565525" cy="173165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</a:pPr>
            <a:endParaRPr lang="en-US" sz="2000" kern="1200">
              <a:latin typeface="+mn-lt"/>
              <a:ea typeface="+mn-ea"/>
              <a:cs typeface="+mn-cs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863" y="549274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845873E-9C86-4496-87B7-3A6141D7D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69384" y="4508500"/>
            <a:ext cx="1468514" cy="1521012"/>
            <a:chOff x="5236793" y="2432482"/>
            <a:chExt cx="1468514" cy="1521012"/>
          </a:xfrm>
        </p:grpSpPr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67B3FE92-6018-4D9B-9B3E-264810BCB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6ADEA1A7-349B-4EC9-9458-EBB1E9BFD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83BB3CBA-4085-4566-9B1D-656DA46E3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A0CFF3-F24D-E1CC-40E1-CD459A49CD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117287-EAB9-5E62-47D2-AEE4735C7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73EED9-9EE8-4D06-B3D7-9BEBCE6A6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38" name="Picture Placeholder 37" descr="A picture containing writing implement, stationary, pen&#10;&#10;Description automatically generated">
            <a:extLst>
              <a:ext uri="{FF2B5EF4-FFF2-40B4-BE49-F238E27FC236}">
                <a16:creationId xmlns:a16="http://schemas.microsoft.com/office/drawing/2014/main" id="{A178B077-CF56-DC28-6363-BA3B8E6F247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2507" b="125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73705373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{D4DDB37B-7769-4544-8B18-6B73B95E197C}tf33713516_win32</Template>
  <TotalTime>66</TotalTime>
  <Words>83</Words>
  <Application>Microsoft Office PowerPoint</Application>
  <PresentationFormat>Widescreen</PresentationFormat>
  <Paragraphs>32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Walbaum Display</vt:lpstr>
      <vt:lpstr>3DFloatVTI</vt:lpstr>
      <vt:lpstr>Discord Bot Suguha Kirigaya</vt:lpstr>
      <vt:lpstr>Agenda</vt:lpstr>
      <vt:lpstr>Idee</vt:lpstr>
      <vt:lpstr>Features</vt:lpstr>
      <vt:lpstr>Infrastruktur</vt:lpstr>
      <vt:lpstr>Technische Implementierung </vt:lpstr>
      <vt:lpstr>Fragen</vt:lpstr>
      <vt:lpstr>Schluss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Discord Bot Suguha Kirigaya</dc:title>
  <dc:creator>Marvin Huber</dc:creator>
  <cp:lastModifiedBy>Marvin Huber</cp:lastModifiedBy>
  <cp:revision>6</cp:revision>
  <dcterms:created xsi:type="dcterms:W3CDTF">2022-09-21T16:05:28Z</dcterms:created>
  <dcterms:modified xsi:type="dcterms:W3CDTF">2022-09-21T17:12:04Z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